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2" r:id="rId4"/>
    <p:sldId id="256" r:id="rId5"/>
    <p:sldId id="257" r:id="rId6"/>
    <p:sldId id="259" r:id="rId7"/>
    <p:sldId id="258" r:id="rId8"/>
    <p:sldId id="263" r:id="rId9"/>
    <p:sldId id="264" r:id="rId10"/>
    <p:sldId id="265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C4642-E31E-4446-905E-14419A548CE8}" v="2" dt="2024-04-23T13:33:57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ill" userId="2ad210ab-9204-46ef-a0f7-578be75d4cbd" providerId="ADAL" clId="{04CBAFFE-F945-40D2-A209-3A6ECA9B69FE}"/>
    <pc:docChg chg="undo custSel addSld modSld">
      <pc:chgData name="Katie Hill" userId="2ad210ab-9204-46ef-a0f7-578be75d4cbd" providerId="ADAL" clId="{04CBAFFE-F945-40D2-A209-3A6ECA9B69FE}" dt="2024-02-15T14:15:59.408" v="43" actId="14100"/>
      <pc:docMkLst>
        <pc:docMk/>
      </pc:docMkLst>
      <pc:sldChg chg="addSp modSp new mod">
        <pc:chgData name="Katie Hill" userId="2ad210ab-9204-46ef-a0f7-578be75d4cbd" providerId="ADAL" clId="{04CBAFFE-F945-40D2-A209-3A6ECA9B69FE}" dt="2024-02-15T14:02:46.586" v="2" actId="27614"/>
        <pc:sldMkLst>
          <pc:docMk/>
          <pc:sldMk cId="2896329042" sldId="256"/>
        </pc:sldMkLst>
        <pc:picChg chg="add mod">
          <ac:chgData name="Katie Hill" userId="2ad210ab-9204-46ef-a0f7-578be75d4cbd" providerId="ADAL" clId="{04CBAFFE-F945-40D2-A209-3A6ECA9B69FE}" dt="2024-02-15T14:02:46.586" v="2" actId="27614"/>
          <ac:picMkLst>
            <pc:docMk/>
            <pc:sldMk cId="2896329042" sldId="256"/>
            <ac:picMk id="5" creationId="{AF062E91-0C45-AFBD-F786-96465C6E3C18}"/>
          </ac:picMkLst>
        </pc:picChg>
      </pc:sldChg>
      <pc:sldChg chg="addSp delSp modSp new mod setBg">
        <pc:chgData name="Katie Hill" userId="2ad210ab-9204-46ef-a0f7-578be75d4cbd" providerId="ADAL" clId="{04CBAFFE-F945-40D2-A209-3A6ECA9B69FE}" dt="2024-02-15T14:02:51.971" v="7" actId="26606"/>
        <pc:sldMkLst>
          <pc:docMk/>
          <pc:sldMk cId="2708131941" sldId="257"/>
        </pc:sldMkLst>
        <pc:spChg chg="del">
          <ac:chgData name="Katie Hill" userId="2ad210ab-9204-46ef-a0f7-578be75d4cbd" providerId="ADAL" clId="{04CBAFFE-F945-40D2-A209-3A6ECA9B69FE}" dt="2024-02-15T14:02:51.971" v="7" actId="26606"/>
          <ac:spMkLst>
            <pc:docMk/>
            <pc:sldMk cId="2708131941" sldId="257"/>
            <ac:spMk id="2" creationId="{1A09D717-CCBA-4EBE-220C-BC0995E98637}"/>
          </ac:spMkLst>
        </pc:spChg>
        <pc:spChg chg="del">
          <ac:chgData name="Katie Hill" userId="2ad210ab-9204-46ef-a0f7-578be75d4cbd" providerId="ADAL" clId="{04CBAFFE-F945-40D2-A209-3A6ECA9B69FE}" dt="2024-02-15T14:02:50.396" v="4"/>
          <ac:spMkLst>
            <pc:docMk/>
            <pc:sldMk cId="2708131941" sldId="257"/>
            <ac:spMk id="3" creationId="{432C5B33-3386-C572-7799-DC8EB3E78A5D}"/>
          </ac:spMkLst>
        </pc:spChg>
        <pc:picChg chg="add mod">
          <ac:chgData name="Katie Hill" userId="2ad210ab-9204-46ef-a0f7-578be75d4cbd" providerId="ADAL" clId="{04CBAFFE-F945-40D2-A209-3A6ECA9B69FE}" dt="2024-02-15T14:02:51.971" v="7" actId="26606"/>
          <ac:picMkLst>
            <pc:docMk/>
            <pc:sldMk cId="2708131941" sldId="257"/>
            <ac:picMk id="5" creationId="{C3A67FF5-2941-8175-F279-A574DB870E3E}"/>
          </ac:picMkLst>
        </pc:picChg>
      </pc:sldChg>
      <pc:sldChg chg="addSp delSp modSp new mod setBg">
        <pc:chgData name="Katie Hill" userId="2ad210ab-9204-46ef-a0f7-578be75d4cbd" providerId="ADAL" clId="{04CBAFFE-F945-40D2-A209-3A6ECA9B69FE}" dt="2024-02-15T14:02:59.955" v="12" actId="26606"/>
        <pc:sldMkLst>
          <pc:docMk/>
          <pc:sldMk cId="2127205758" sldId="258"/>
        </pc:sldMkLst>
        <pc:spChg chg="del">
          <ac:chgData name="Katie Hill" userId="2ad210ab-9204-46ef-a0f7-578be75d4cbd" providerId="ADAL" clId="{04CBAFFE-F945-40D2-A209-3A6ECA9B69FE}" dt="2024-02-15T14:02:59.955" v="12" actId="26606"/>
          <ac:spMkLst>
            <pc:docMk/>
            <pc:sldMk cId="2127205758" sldId="258"/>
            <ac:spMk id="2" creationId="{C366FA47-86CD-EB8E-CC3A-CB1CD841F958}"/>
          </ac:spMkLst>
        </pc:spChg>
        <pc:spChg chg="del">
          <ac:chgData name="Katie Hill" userId="2ad210ab-9204-46ef-a0f7-578be75d4cbd" providerId="ADAL" clId="{04CBAFFE-F945-40D2-A209-3A6ECA9B69FE}" dt="2024-02-15T14:02:58.093" v="9"/>
          <ac:spMkLst>
            <pc:docMk/>
            <pc:sldMk cId="2127205758" sldId="258"/>
            <ac:spMk id="3" creationId="{ED6FD2A9-88F4-AF7F-1327-30A49C0A9E58}"/>
          </ac:spMkLst>
        </pc:spChg>
        <pc:picChg chg="add mod">
          <ac:chgData name="Katie Hill" userId="2ad210ab-9204-46ef-a0f7-578be75d4cbd" providerId="ADAL" clId="{04CBAFFE-F945-40D2-A209-3A6ECA9B69FE}" dt="2024-02-15T14:02:59.955" v="12" actId="26606"/>
          <ac:picMkLst>
            <pc:docMk/>
            <pc:sldMk cId="2127205758" sldId="258"/>
            <ac:picMk id="5" creationId="{85EB2AA6-B247-30FB-50B0-73C8D8217EA8}"/>
          </ac:picMkLst>
        </pc:picChg>
      </pc:sldChg>
      <pc:sldChg chg="addSp delSp modSp new mod setBg">
        <pc:chgData name="Katie Hill" userId="2ad210ab-9204-46ef-a0f7-578be75d4cbd" providerId="ADAL" clId="{04CBAFFE-F945-40D2-A209-3A6ECA9B69FE}" dt="2024-02-15T14:15:59.408" v="43" actId="14100"/>
        <pc:sldMkLst>
          <pc:docMk/>
          <pc:sldMk cId="1679978063" sldId="259"/>
        </pc:sldMkLst>
        <pc:spChg chg="del">
          <ac:chgData name="Katie Hill" userId="2ad210ab-9204-46ef-a0f7-578be75d4cbd" providerId="ADAL" clId="{04CBAFFE-F945-40D2-A209-3A6ECA9B69FE}" dt="2024-02-15T14:03:06.731" v="17" actId="26606"/>
          <ac:spMkLst>
            <pc:docMk/>
            <pc:sldMk cId="1679978063" sldId="259"/>
            <ac:spMk id="2" creationId="{6C94C31D-01D4-C346-3E84-5F1BB23E3A06}"/>
          </ac:spMkLst>
        </pc:spChg>
        <pc:spChg chg="del">
          <ac:chgData name="Katie Hill" userId="2ad210ab-9204-46ef-a0f7-578be75d4cbd" providerId="ADAL" clId="{04CBAFFE-F945-40D2-A209-3A6ECA9B69FE}" dt="2024-02-15T14:03:05.176" v="14"/>
          <ac:spMkLst>
            <pc:docMk/>
            <pc:sldMk cId="1679978063" sldId="259"/>
            <ac:spMk id="3" creationId="{9B8128D1-E133-A7BA-2B42-4608D985DC7F}"/>
          </ac:spMkLst>
        </pc:spChg>
        <pc:spChg chg="add del mod">
          <ac:chgData name="Katie Hill" userId="2ad210ab-9204-46ef-a0f7-578be75d4cbd" providerId="ADAL" clId="{04CBAFFE-F945-40D2-A209-3A6ECA9B69FE}" dt="2024-02-15T14:15:39.166" v="34"/>
          <ac:spMkLst>
            <pc:docMk/>
            <pc:sldMk cId="1679978063" sldId="259"/>
            <ac:spMk id="3" creationId="{BC78A333-1CEE-9F04-82BF-1C49209B6F55}"/>
          </ac:spMkLst>
        </pc:spChg>
        <pc:spChg chg="add del">
          <ac:chgData name="Katie Hill" userId="2ad210ab-9204-46ef-a0f7-578be75d4cbd" providerId="ADAL" clId="{04CBAFFE-F945-40D2-A209-3A6ECA9B69FE}" dt="2024-02-15T14:15:49.499" v="40" actId="26606"/>
          <ac:spMkLst>
            <pc:docMk/>
            <pc:sldMk cId="1679978063" sldId="259"/>
            <ac:spMk id="17" creationId="{92CC4BDB-5B81-4023-B967-7DF04BC13389}"/>
          </ac:spMkLst>
        </pc:spChg>
        <pc:grpChg chg="add del">
          <ac:chgData name="Katie Hill" userId="2ad210ab-9204-46ef-a0f7-578be75d4cbd" providerId="ADAL" clId="{04CBAFFE-F945-40D2-A209-3A6ECA9B69FE}" dt="2024-02-15T14:15:42.788" v="38" actId="26606"/>
          <ac:grpSpMkLst>
            <pc:docMk/>
            <pc:sldMk cId="1679978063" sldId="259"/>
            <ac:grpSpMk id="11" creationId="{723C66ED-DBBF-12CA-7F5E-813E0E7D036A}"/>
          </ac:grpSpMkLst>
        </pc:grpChg>
        <pc:picChg chg="add del mod">
          <ac:chgData name="Katie Hill" userId="2ad210ab-9204-46ef-a0f7-578be75d4cbd" providerId="ADAL" clId="{04CBAFFE-F945-40D2-A209-3A6ECA9B69FE}" dt="2024-02-15T14:15:23.573" v="33" actId="478"/>
          <ac:picMkLst>
            <pc:docMk/>
            <pc:sldMk cId="1679978063" sldId="259"/>
            <ac:picMk id="5" creationId="{D080B0BF-487B-03B6-0871-93424B2CD15F}"/>
          </ac:picMkLst>
        </pc:picChg>
        <pc:picChg chg="add mod">
          <ac:chgData name="Katie Hill" userId="2ad210ab-9204-46ef-a0f7-578be75d4cbd" providerId="ADAL" clId="{04CBAFFE-F945-40D2-A209-3A6ECA9B69FE}" dt="2024-02-15T14:15:59.408" v="43" actId="14100"/>
          <ac:picMkLst>
            <pc:docMk/>
            <pc:sldMk cId="1679978063" sldId="259"/>
            <ac:picMk id="6" creationId="{D9805864-095C-DA91-6A9D-9412E5543EE4}"/>
          </ac:picMkLst>
        </pc:picChg>
      </pc:sldChg>
      <pc:sldChg chg="addSp delSp modSp new mod setBg">
        <pc:chgData name="Katie Hill" userId="2ad210ab-9204-46ef-a0f7-578be75d4cbd" providerId="ADAL" clId="{04CBAFFE-F945-40D2-A209-3A6ECA9B69FE}" dt="2024-02-15T14:03:14.826" v="22" actId="26606"/>
        <pc:sldMkLst>
          <pc:docMk/>
          <pc:sldMk cId="343918966" sldId="260"/>
        </pc:sldMkLst>
        <pc:spChg chg="del">
          <ac:chgData name="Katie Hill" userId="2ad210ab-9204-46ef-a0f7-578be75d4cbd" providerId="ADAL" clId="{04CBAFFE-F945-40D2-A209-3A6ECA9B69FE}" dt="2024-02-15T14:03:14.826" v="22" actId="26606"/>
          <ac:spMkLst>
            <pc:docMk/>
            <pc:sldMk cId="343918966" sldId="260"/>
            <ac:spMk id="2" creationId="{26714D11-2C97-732F-FFD2-18FECB817EFF}"/>
          </ac:spMkLst>
        </pc:spChg>
        <pc:spChg chg="del">
          <ac:chgData name="Katie Hill" userId="2ad210ab-9204-46ef-a0f7-578be75d4cbd" providerId="ADAL" clId="{04CBAFFE-F945-40D2-A209-3A6ECA9B69FE}" dt="2024-02-15T14:03:12.900" v="19"/>
          <ac:spMkLst>
            <pc:docMk/>
            <pc:sldMk cId="343918966" sldId="260"/>
            <ac:spMk id="3" creationId="{2D882D26-1C24-ACD4-0B7E-2E1C51D62253}"/>
          </ac:spMkLst>
        </pc:spChg>
        <pc:picChg chg="add mod">
          <ac:chgData name="Katie Hill" userId="2ad210ab-9204-46ef-a0f7-578be75d4cbd" providerId="ADAL" clId="{04CBAFFE-F945-40D2-A209-3A6ECA9B69FE}" dt="2024-02-15T14:03:14.826" v="22" actId="26606"/>
          <ac:picMkLst>
            <pc:docMk/>
            <pc:sldMk cId="343918966" sldId="260"/>
            <ac:picMk id="5" creationId="{EA39DEA5-C461-DCB6-3C26-C96F96008E1B}"/>
          </ac:picMkLst>
        </pc:picChg>
      </pc:sldChg>
      <pc:sldChg chg="addSp delSp modSp new mod setBg">
        <pc:chgData name="Katie Hill" userId="2ad210ab-9204-46ef-a0f7-578be75d4cbd" providerId="ADAL" clId="{04CBAFFE-F945-40D2-A209-3A6ECA9B69FE}" dt="2024-02-15T14:03:22.039" v="27" actId="26606"/>
        <pc:sldMkLst>
          <pc:docMk/>
          <pc:sldMk cId="576266598" sldId="261"/>
        </pc:sldMkLst>
        <pc:spChg chg="del">
          <ac:chgData name="Katie Hill" userId="2ad210ab-9204-46ef-a0f7-578be75d4cbd" providerId="ADAL" clId="{04CBAFFE-F945-40D2-A209-3A6ECA9B69FE}" dt="2024-02-15T14:03:22.039" v="27" actId="26606"/>
          <ac:spMkLst>
            <pc:docMk/>
            <pc:sldMk cId="576266598" sldId="261"/>
            <ac:spMk id="2" creationId="{F781A580-90BC-FABE-3A8C-26B74A7F1915}"/>
          </ac:spMkLst>
        </pc:spChg>
        <pc:spChg chg="del">
          <ac:chgData name="Katie Hill" userId="2ad210ab-9204-46ef-a0f7-578be75d4cbd" providerId="ADAL" clId="{04CBAFFE-F945-40D2-A209-3A6ECA9B69FE}" dt="2024-02-15T14:03:20.528" v="24"/>
          <ac:spMkLst>
            <pc:docMk/>
            <pc:sldMk cId="576266598" sldId="261"/>
            <ac:spMk id="3" creationId="{6F13110E-1C44-8C09-61E8-A0EF61665E5A}"/>
          </ac:spMkLst>
        </pc:spChg>
        <pc:picChg chg="add mod">
          <ac:chgData name="Katie Hill" userId="2ad210ab-9204-46ef-a0f7-578be75d4cbd" providerId="ADAL" clId="{04CBAFFE-F945-40D2-A209-3A6ECA9B69FE}" dt="2024-02-15T14:03:22.039" v="27" actId="26606"/>
          <ac:picMkLst>
            <pc:docMk/>
            <pc:sldMk cId="576266598" sldId="261"/>
            <ac:picMk id="5" creationId="{F8597454-3210-056A-C16B-35C21DABA459}"/>
          </ac:picMkLst>
        </pc:picChg>
      </pc:sldChg>
      <pc:sldChg chg="addSp delSp modSp new mod setBg">
        <pc:chgData name="Katie Hill" userId="2ad210ab-9204-46ef-a0f7-578be75d4cbd" providerId="ADAL" clId="{04CBAFFE-F945-40D2-A209-3A6ECA9B69FE}" dt="2024-02-15T14:03:29.239" v="32" actId="26606"/>
        <pc:sldMkLst>
          <pc:docMk/>
          <pc:sldMk cId="93154037" sldId="262"/>
        </pc:sldMkLst>
        <pc:spChg chg="del">
          <ac:chgData name="Katie Hill" userId="2ad210ab-9204-46ef-a0f7-578be75d4cbd" providerId="ADAL" clId="{04CBAFFE-F945-40D2-A209-3A6ECA9B69FE}" dt="2024-02-15T14:03:29.239" v="32" actId="26606"/>
          <ac:spMkLst>
            <pc:docMk/>
            <pc:sldMk cId="93154037" sldId="262"/>
            <ac:spMk id="2" creationId="{B153D315-1E19-7BA8-5441-F6CAF8D93046}"/>
          </ac:spMkLst>
        </pc:spChg>
        <pc:spChg chg="del">
          <ac:chgData name="Katie Hill" userId="2ad210ab-9204-46ef-a0f7-578be75d4cbd" providerId="ADAL" clId="{04CBAFFE-F945-40D2-A209-3A6ECA9B69FE}" dt="2024-02-15T14:03:27.390" v="29"/>
          <ac:spMkLst>
            <pc:docMk/>
            <pc:sldMk cId="93154037" sldId="262"/>
            <ac:spMk id="3" creationId="{F8B26895-D32C-842D-C958-811E66EA8A95}"/>
          </ac:spMkLst>
        </pc:spChg>
        <pc:picChg chg="add mod">
          <ac:chgData name="Katie Hill" userId="2ad210ab-9204-46ef-a0f7-578be75d4cbd" providerId="ADAL" clId="{04CBAFFE-F945-40D2-A209-3A6ECA9B69FE}" dt="2024-02-15T14:03:29.239" v="32" actId="26606"/>
          <ac:picMkLst>
            <pc:docMk/>
            <pc:sldMk cId="93154037" sldId="262"/>
            <ac:picMk id="5" creationId="{126ED5D1-1945-7D05-042F-0B4F2FCF8680}"/>
          </ac:picMkLst>
        </pc:picChg>
      </pc:sldChg>
    </pc:docChg>
  </pc:docChgLst>
  <pc:docChgLst>
    <pc:chgData name="Katie Hill" userId="2ad210ab-9204-46ef-a0f7-578be75d4cbd" providerId="ADAL" clId="{A6BC4642-E31E-4446-905E-14419A548CE8}"/>
    <pc:docChg chg="custSel modSld">
      <pc:chgData name="Katie Hill" userId="2ad210ab-9204-46ef-a0f7-578be75d4cbd" providerId="ADAL" clId="{A6BC4642-E31E-4446-905E-14419A548CE8}" dt="2024-04-23T13:34:02.037" v="7" actId="14100"/>
      <pc:docMkLst>
        <pc:docMk/>
      </pc:docMkLst>
      <pc:sldChg chg="addSp delSp modSp mod">
        <pc:chgData name="Katie Hill" userId="2ad210ab-9204-46ef-a0f7-578be75d4cbd" providerId="ADAL" clId="{A6BC4642-E31E-4446-905E-14419A548CE8}" dt="2024-04-23T13:34:02.037" v="7" actId="14100"/>
        <pc:sldMkLst>
          <pc:docMk/>
          <pc:sldMk cId="1679978063" sldId="259"/>
        </pc:sldMkLst>
        <pc:spChg chg="add del mod">
          <ac:chgData name="Katie Hill" userId="2ad210ab-9204-46ef-a0f7-578be75d4cbd" providerId="ADAL" clId="{A6BC4642-E31E-4446-905E-14419A548CE8}" dt="2024-04-23T13:33:52.429" v="1"/>
          <ac:spMkLst>
            <pc:docMk/>
            <pc:sldMk cId="1679978063" sldId="259"/>
            <ac:spMk id="3" creationId="{2E7600D1-A488-9DBB-4B24-734EC2B3A907}"/>
          </ac:spMkLst>
        </pc:spChg>
        <pc:spChg chg="add del mod">
          <ac:chgData name="Katie Hill" userId="2ad210ab-9204-46ef-a0f7-578be75d4cbd" providerId="ADAL" clId="{A6BC4642-E31E-4446-905E-14419A548CE8}" dt="2024-04-23T13:33:57.389" v="3"/>
          <ac:spMkLst>
            <pc:docMk/>
            <pc:sldMk cId="1679978063" sldId="259"/>
            <ac:spMk id="8" creationId="{CACAB800-00E2-F4D2-59B5-6CD44A9163FA}"/>
          </ac:spMkLst>
        </pc:spChg>
        <pc:picChg chg="del">
          <ac:chgData name="Katie Hill" userId="2ad210ab-9204-46ef-a0f7-578be75d4cbd" providerId="ADAL" clId="{A6BC4642-E31E-4446-905E-14419A548CE8}" dt="2024-04-23T13:33:49.058" v="0" actId="478"/>
          <ac:picMkLst>
            <pc:docMk/>
            <pc:sldMk cId="1679978063" sldId="259"/>
            <ac:picMk id="5" creationId="{84F3E110-E358-0D97-BCC3-7C8D195F237C}"/>
          </ac:picMkLst>
        </pc:picChg>
        <pc:picChg chg="add del mod">
          <ac:chgData name="Katie Hill" userId="2ad210ab-9204-46ef-a0f7-578be75d4cbd" providerId="ADAL" clId="{A6BC4642-E31E-4446-905E-14419A548CE8}" dt="2024-04-23T13:33:54.531" v="2" actId="478"/>
          <ac:picMkLst>
            <pc:docMk/>
            <pc:sldMk cId="1679978063" sldId="259"/>
            <ac:picMk id="6" creationId="{3474C894-7185-05F3-6DC8-D601BA230EE7}"/>
          </ac:picMkLst>
        </pc:picChg>
        <pc:picChg chg="add mod">
          <ac:chgData name="Katie Hill" userId="2ad210ab-9204-46ef-a0f7-578be75d4cbd" providerId="ADAL" clId="{A6BC4642-E31E-4446-905E-14419A548CE8}" dt="2024-04-23T13:34:02.037" v="7" actId="14100"/>
          <ac:picMkLst>
            <pc:docMk/>
            <pc:sldMk cId="1679978063" sldId="259"/>
            <ac:picMk id="10" creationId="{BECD47BE-1E49-8A8A-EC93-6C23AA671D89}"/>
          </ac:picMkLst>
        </pc:picChg>
      </pc:sldChg>
    </pc:docChg>
  </pc:docChgLst>
  <pc:docChgLst>
    <pc:chgData name="Katie Hill" userId="2ad210ab-9204-46ef-a0f7-578be75d4cbd" providerId="ADAL" clId="{DDA83C6A-713A-4DE7-BE1D-3640EC76E60F}"/>
    <pc:docChg chg="custSel addSld modSld sldOrd">
      <pc:chgData name="Katie Hill" userId="2ad210ab-9204-46ef-a0f7-578be75d4cbd" providerId="ADAL" clId="{DDA83C6A-713A-4DE7-BE1D-3640EC76E60F}" dt="2024-03-14T16:06:12.604" v="27" actId="26606"/>
      <pc:docMkLst>
        <pc:docMk/>
      </pc:docMkLst>
      <pc:sldChg chg="addSp delSp modSp mod ord">
        <pc:chgData name="Katie Hill" userId="2ad210ab-9204-46ef-a0f7-578be75d4cbd" providerId="ADAL" clId="{DDA83C6A-713A-4DE7-BE1D-3640EC76E60F}" dt="2024-03-14T16:06:07.327" v="23"/>
        <pc:sldMkLst>
          <pc:docMk/>
          <pc:sldMk cId="2127205758" sldId="258"/>
        </pc:sldMkLst>
        <pc:spChg chg="add del mod">
          <ac:chgData name="Katie Hill" userId="2ad210ab-9204-46ef-a0f7-578be75d4cbd" providerId="ADAL" clId="{DDA83C6A-713A-4DE7-BE1D-3640EC76E60F}" dt="2024-03-14T16:06:00.879" v="18"/>
          <ac:spMkLst>
            <pc:docMk/>
            <pc:sldMk cId="2127205758" sldId="258"/>
            <ac:spMk id="3" creationId="{378E3869-E42F-B360-CBE1-C4C621A58702}"/>
          </ac:spMkLst>
        </pc:spChg>
        <pc:spChg chg="del">
          <ac:chgData name="Katie Hill" userId="2ad210ab-9204-46ef-a0f7-578be75d4cbd" providerId="ADAL" clId="{DDA83C6A-713A-4DE7-BE1D-3640EC76E60F}" dt="2024-03-14T16:06:05.337" v="21" actId="26606"/>
          <ac:spMkLst>
            <pc:docMk/>
            <pc:sldMk cId="2127205758" sldId="258"/>
            <ac:spMk id="11" creationId="{42A4FC2C-047E-45A5-965D-8E1E3BF09BC6}"/>
          </ac:spMkLst>
        </pc:spChg>
        <pc:spChg chg="add">
          <ac:chgData name="Katie Hill" userId="2ad210ab-9204-46ef-a0f7-578be75d4cbd" providerId="ADAL" clId="{DDA83C6A-713A-4DE7-BE1D-3640EC76E60F}" dt="2024-03-14T16:06:05.337" v="21" actId="26606"/>
          <ac:spMkLst>
            <pc:docMk/>
            <pc:sldMk cId="2127205758" sldId="258"/>
            <ac:spMk id="16" creationId="{42A4FC2C-047E-45A5-965D-8E1E3BF09BC6}"/>
          </ac:spMkLst>
        </pc:spChg>
        <pc:picChg chg="add mod">
          <ac:chgData name="Katie Hill" userId="2ad210ab-9204-46ef-a0f7-578be75d4cbd" providerId="ADAL" clId="{DDA83C6A-713A-4DE7-BE1D-3640EC76E60F}" dt="2024-03-14T16:06:05.337" v="21" actId="26606"/>
          <ac:picMkLst>
            <pc:docMk/>
            <pc:sldMk cId="2127205758" sldId="258"/>
            <ac:picMk id="5" creationId="{25FBBB11-8644-C522-2684-71C5AA4C8DA1}"/>
          </ac:picMkLst>
        </pc:picChg>
        <pc:picChg chg="del">
          <ac:chgData name="Katie Hill" userId="2ad210ab-9204-46ef-a0f7-578be75d4cbd" providerId="ADAL" clId="{DDA83C6A-713A-4DE7-BE1D-3640EC76E60F}" dt="2024-03-14T16:05:48.119" v="17" actId="478"/>
          <ac:picMkLst>
            <pc:docMk/>
            <pc:sldMk cId="2127205758" sldId="258"/>
            <ac:picMk id="6" creationId="{39477214-C762-4268-808F-C06BF3DAB365}"/>
          </ac:picMkLst>
        </pc:picChg>
      </pc:sldChg>
      <pc:sldChg chg="addSp delSp modSp mod">
        <pc:chgData name="Katie Hill" userId="2ad210ab-9204-46ef-a0f7-578be75d4cbd" providerId="ADAL" clId="{DDA83C6A-713A-4DE7-BE1D-3640EC76E60F}" dt="2024-03-14T16:06:12.604" v="27" actId="26606"/>
        <pc:sldMkLst>
          <pc:docMk/>
          <pc:sldMk cId="1679978063" sldId="259"/>
        </pc:sldMkLst>
        <pc:spChg chg="add del mod">
          <ac:chgData name="Katie Hill" userId="2ad210ab-9204-46ef-a0f7-578be75d4cbd" providerId="ADAL" clId="{DDA83C6A-713A-4DE7-BE1D-3640EC76E60F}" dt="2024-03-14T16:06:10.764" v="24"/>
          <ac:spMkLst>
            <pc:docMk/>
            <pc:sldMk cId="1679978063" sldId="259"/>
            <ac:spMk id="3" creationId="{57823FAC-813B-2B86-6D84-72116D800EE7}"/>
          </ac:spMkLst>
        </pc:spChg>
        <pc:spChg chg="del">
          <ac:chgData name="Katie Hill" userId="2ad210ab-9204-46ef-a0f7-578be75d4cbd" providerId="ADAL" clId="{DDA83C6A-713A-4DE7-BE1D-3640EC76E60F}" dt="2024-03-14T16:06:12.604" v="27" actId="26606"/>
          <ac:spMkLst>
            <pc:docMk/>
            <pc:sldMk cId="1679978063" sldId="259"/>
            <ac:spMk id="8" creationId="{42A4FC2C-047E-45A5-965D-8E1E3BF09BC6}"/>
          </ac:spMkLst>
        </pc:spChg>
        <pc:spChg chg="add">
          <ac:chgData name="Katie Hill" userId="2ad210ab-9204-46ef-a0f7-578be75d4cbd" providerId="ADAL" clId="{DDA83C6A-713A-4DE7-BE1D-3640EC76E60F}" dt="2024-03-14T16:06:12.604" v="27" actId="26606"/>
          <ac:spMkLst>
            <pc:docMk/>
            <pc:sldMk cId="1679978063" sldId="259"/>
            <ac:spMk id="13" creationId="{42A4FC2C-047E-45A5-965D-8E1E3BF09BC6}"/>
          </ac:spMkLst>
        </pc:spChg>
        <pc:picChg chg="add mod">
          <ac:chgData name="Katie Hill" userId="2ad210ab-9204-46ef-a0f7-578be75d4cbd" providerId="ADAL" clId="{DDA83C6A-713A-4DE7-BE1D-3640EC76E60F}" dt="2024-03-14T16:06:12.604" v="27" actId="26606"/>
          <ac:picMkLst>
            <pc:docMk/>
            <pc:sldMk cId="1679978063" sldId="259"/>
            <ac:picMk id="5" creationId="{84F3E110-E358-0D97-BCC3-7C8D195F237C}"/>
          </ac:picMkLst>
        </pc:picChg>
        <pc:picChg chg="del">
          <ac:chgData name="Katie Hill" userId="2ad210ab-9204-46ef-a0f7-578be75d4cbd" providerId="ADAL" clId="{DDA83C6A-713A-4DE7-BE1D-3640EC76E60F}" dt="2024-03-14T16:05:45.218" v="16" actId="478"/>
          <ac:picMkLst>
            <pc:docMk/>
            <pc:sldMk cId="1679978063" sldId="259"/>
            <ac:picMk id="6" creationId="{4977D01D-A093-C274-875E-CDA73DE41D44}"/>
          </ac:picMkLst>
        </pc:picChg>
      </pc:sldChg>
      <pc:sldChg chg="addSp delSp modSp new mod setBg">
        <pc:chgData name="Katie Hill" userId="2ad210ab-9204-46ef-a0f7-578be75d4cbd" providerId="ADAL" clId="{DDA83C6A-713A-4DE7-BE1D-3640EC76E60F}" dt="2024-03-07T12:34:23.980" v="5" actId="26606"/>
        <pc:sldMkLst>
          <pc:docMk/>
          <pc:sldMk cId="2024908180" sldId="263"/>
        </pc:sldMkLst>
        <pc:spChg chg="del">
          <ac:chgData name="Katie Hill" userId="2ad210ab-9204-46ef-a0f7-578be75d4cbd" providerId="ADAL" clId="{DDA83C6A-713A-4DE7-BE1D-3640EC76E60F}" dt="2024-03-07T12:34:23.980" v="5" actId="26606"/>
          <ac:spMkLst>
            <pc:docMk/>
            <pc:sldMk cId="2024908180" sldId="263"/>
            <ac:spMk id="2" creationId="{A651B9EB-9A1A-521E-D452-45DB209BB972}"/>
          </ac:spMkLst>
        </pc:spChg>
        <pc:spChg chg="del">
          <ac:chgData name="Katie Hill" userId="2ad210ab-9204-46ef-a0f7-578be75d4cbd" providerId="ADAL" clId="{DDA83C6A-713A-4DE7-BE1D-3640EC76E60F}" dt="2024-03-07T12:34:19.858" v="1"/>
          <ac:spMkLst>
            <pc:docMk/>
            <pc:sldMk cId="2024908180" sldId="263"/>
            <ac:spMk id="3" creationId="{F59432CE-B43F-B5FD-82C6-8A21CCC2EB8F}"/>
          </ac:spMkLst>
        </pc:spChg>
        <pc:spChg chg="add">
          <ac:chgData name="Katie Hill" userId="2ad210ab-9204-46ef-a0f7-578be75d4cbd" providerId="ADAL" clId="{DDA83C6A-713A-4DE7-BE1D-3640EC76E60F}" dt="2024-03-07T12:34:23.980" v="5" actId="26606"/>
          <ac:spMkLst>
            <pc:docMk/>
            <pc:sldMk cId="2024908180" sldId="263"/>
            <ac:spMk id="10" creationId="{42A4FC2C-047E-45A5-965D-8E1E3BF09BC6}"/>
          </ac:spMkLst>
        </pc:spChg>
        <pc:picChg chg="add mod">
          <ac:chgData name="Katie Hill" userId="2ad210ab-9204-46ef-a0f7-578be75d4cbd" providerId="ADAL" clId="{DDA83C6A-713A-4DE7-BE1D-3640EC76E60F}" dt="2024-03-07T12:34:23.980" v="5" actId="26606"/>
          <ac:picMkLst>
            <pc:docMk/>
            <pc:sldMk cId="2024908180" sldId="263"/>
            <ac:picMk id="5" creationId="{EE4E6630-877D-2923-2419-21E0B49A3CB6}"/>
          </ac:picMkLst>
        </pc:picChg>
      </pc:sldChg>
      <pc:sldChg chg="addSp delSp modSp new mod setBg">
        <pc:chgData name="Katie Hill" userId="2ad210ab-9204-46ef-a0f7-578be75d4cbd" providerId="ADAL" clId="{DDA83C6A-713A-4DE7-BE1D-3640EC76E60F}" dt="2024-03-07T12:34:32.755" v="10" actId="26606"/>
        <pc:sldMkLst>
          <pc:docMk/>
          <pc:sldMk cId="886761024" sldId="264"/>
        </pc:sldMkLst>
        <pc:spChg chg="del">
          <ac:chgData name="Katie Hill" userId="2ad210ab-9204-46ef-a0f7-578be75d4cbd" providerId="ADAL" clId="{DDA83C6A-713A-4DE7-BE1D-3640EC76E60F}" dt="2024-03-07T12:34:32.755" v="10" actId="26606"/>
          <ac:spMkLst>
            <pc:docMk/>
            <pc:sldMk cId="886761024" sldId="264"/>
            <ac:spMk id="2" creationId="{87117809-A705-4AF7-E101-4FEA8375643D}"/>
          </ac:spMkLst>
        </pc:spChg>
        <pc:spChg chg="del">
          <ac:chgData name="Katie Hill" userId="2ad210ab-9204-46ef-a0f7-578be75d4cbd" providerId="ADAL" clId="{DDA83C6A-713A-4DE7-BE1D-3640EC76E60F}" dt="2024-03-07T12:34:31.101" v="7"/>
          <ac:spMkLst>
            <pc:docMk/>
            <pc:sldMk cId="886761024" sldId="264"/>
            <ac:spMk id="3" creationId="{FA724848-5F0B-D2DF-B133-F47972B9DD43}"/>
          </ac:spMkLst>
        </pc:spChg>
        <pc:spChg chg="add">
          <ac:chgData name="Katie Hill" userId="2ad210ab-9204-46ef-a0f7-578be75d4cbd" providerId="ADAL" clId="{DDA83C6A-713A-4DE7-BE1D-3640EC76E60F}" dt="2024-03-07T12:34:32.755" v="10" actId="26606"/>
          <ac:spMkLst>
            <pc:docMk/>
            <pc:sldMk cId="886761024" sldId="264"/>
            <ac:spMk id="10" creationId="{42A4FC2C-047E-45A5-965D-8E1E3BF09BC6}"/>
          </ac:spMkLst>
        </pc:spChg>
        <pc:picChg chg="add mod">
          <ac:chgData name="Katie Hill" userId="2ad210ab-9204-46ef-a0f7-578be75d4cbd" providerId="ADAL" clId="{DDA83C6A-713A-4DE7-BE1D-3640EC76E60F}" dt="2024-03-07T12:34:32.755" v="10" actId="26606"/>
          <ac:picMkLst>
            <pc:docMk/>
            <pc:sldMk cId="886761024" sldId="264"/>
            <ac:picMk id="5" creationId="{B46022C7-5A23-0C15-E835-E613C9E3BF0D}"/>
          </ac:picMkLst>
        </pc:picChg>
      </pc:sldChg>
      <pc:sldChg chg="addSp delSp modSp new mod setBg">
        <pc:chgData name="Katie Hill" userId="2ad210ab-9204-46ef-a0f7-578be75d4cbd" providerId="ADAL" clId="{DDA83C6A-713A-4DE7-BE1D-3640EC76E60F}" dt="2024-03-07T12:34:43.165" v="15" actId="26606"/>
        <pc:sldMkLst>
          <pc:docMk/>
          <pc:sldMk cId="1602776636" sldId="265"/>
        </pc:sldMkLst>
        <pc:spChg chg="del">
          <ac:chgData name="Katie Hill" userId="2ad210ab-9204-46ef-a0f7-578be75d4cbd" providerId="ADAL" clId="{DDA83C6A-713A-4DE7-BE1D-3640EC76E60F}" dt="2024-03-07T12:34:43.165" v="15" actId="26606"/>
          <ac:spMkLst>
            <pc:docMk/>
            <pc:sldMk cId="1602776636" sldId="265"/>
            <ac:spMk id="2" creationId="{E570A347-7501-6E3F-26E6-6E704FAC3285}"/>
          </ac:spMkLst>
        </pc:spChg>
        <pc:spChg chg="del">
          <ac:chgData name="Katie Hill" userId="2ad210ab-9204-46ef-a0f7-578be75d4cbd" providerId="ADAL" clId="{DDA83C6A-713A-4DE7-BE1D-3640EC76E60F}" dt="2024-03-07T12:34:40.822" v="12"/>
          <ac:spMkLst>
            <pc:docMk/>
            <pc:sldMk cId="1602776636" sldId="265"/>
            <ac:spMk id="3" creationId="{A9C99607-3A68-D071-D289-6DEB5D234A8A}"/>
          </ac:spMkLst>
        </pc:spChg>
        <pc:spChg chg="add">
          <ac:chgData name="Katie Hill" userId="2ad210ab-9204-46ef-a0f7-578be75d4cbd" providerId="ADAL" clId="{DDA83C6A-713A-4DE7-BE1D-3640EC76E60F}" dt="2024-03-07T12:34:43.165" v="15" actId="26606"/>
          <ac:spMkLst>
            <pc:docMk/>
            <pc:sldMk cId="1602776636" sldId="265"/>
            <ac:spMk id="10" creationId="{42A4FC2C-047E-45A5-965D-8E1E3BF09BC6}"/>
          </ac:spMkLst>
        </pc:spChg>
        <pc:picChg chg="add mod">
          <ac:chgData name="Katie Hill" userId="2ad210ab-9204-46ef-a0f7-578be75d4cbd" providerId="ADAL" clId="{DDA83C6A-713A-4DE7-BE1D-3640EC76E60F}" dt="2024-03-07T12:34:43.165" v="15" actId="26606"/>
          <ac:picMkLst>
            <pc:docMk/>
            <pc:sldMk cId="1602776636" sldId="265"/>
            <ac:picMk id="5" creationId="{4EA0BF11-278D-510B-6470-47C74CAB086A}"/>
          </ac:picMkLst>
        </pc:picChg>
      </pc:sldChg>
    </pc:docChg>
  </pc:docChgLst>
  <pc:docChgLst>
    <pc:chgData name="Katie Hill" userId="2ad210ab-9204-46ef-a0f7-578be75d4cbd" providerId="ADAL" clId="{D9562550-F64A-4C31-B049-8CCA9B8440C9}"/>
    <pc:docChg chg="custSel modSld sldOrd">
      <pc:chgData name="Katie Hill" userId="2ad210ab-9204-46ef-a0f7-578be75d4cbd" providerId="ADAL" clId="{D9562550-F64A-4C31-B049-8CCA9B8440C9}" dt="2024-02-28T16:38:28.933" v="35" actId="26606"/>
      <pc:docMkLst>
        <pc:docMk/>
      </pc:docMkLst>
      <pc:sldChg chg="addSp delSp modSp mod">
        <pc:chgData name="Katie Hill" userId="2ad210ab-9204-46ef-a0f7-578be75d4cbd" providerId="ADAL" clId="{D9562550-F64A-4C31-B049-8CCA9B8440C9}" dt="2024-02-28T16:38:06.226" v="15" actId="962"/>
        <pc:sldMkLst>
          <pc:docMk/>
          <pc:sldMk cId="2896329042" sldId="256"/>
        </pc:sldMkLst>
        <pc:picChg chg="del">
          <ac:chgData name="Katie Hill" userId="2ad210ab-9204-46ef-a0f7-578be75d4cbd" providerId="ADAL" clId="{D9562550-F64A-4C31-B049-8CCA9B8440C9}" dt="2024-02-28T16:37:38.861" v="0" actId="478"/>
          <ac:picMkLst>
            <pc:docMk/>
            <pc:sldMk cId="2896329042" sldId="256"/>
            <ac:picMk id="5" creationId="{AF062E91-0C45-AFBD-F786-96465C6E3C18}"/>
          </ac:picMkLst>
        </pc:picChg>
        <pc:picChg chg="add mod">
          <ac:chgData name="Katie Hill" userId="2ad210ab-9204-46ef-a0f7-578be75d4cbd" providerId="ADAL" clId="{D9562550-F64A-4C31-B049-8CCA9B8440C9}" dt="2024-02-28T16:38:06.226" v="15" actId="962"/>
          <ac:picMkLst>
            <pc:docMk/>
            <pc:sldMk cId="2896329042" sldId="256"/>
            <ac:picMk id="6" creationId="{07CED4D7-FC2B-FA8E-39E7-18DFF11A298E}"/>
          </ac:picMkLst>
        </pc:picChg>
      </pc:sldChg>
      <pc:sldChg chg="addSp delSp modSp mod">
        <pc:chgData name="Katie Hill" userId="2ad210ab-9204-46ef-a0f7-578be75d4cbd" providerId="ADAL" clId="{D9562550-F64A-4C31-B049-8CCA9B8440C9}" dt="2024-02-28T16:38:10.289" v="19" actId="26606"/>
        <pc:sldMkLst>
          <pc:docMk/>
          <pc:sldMk cId="2708131941" sldId="257"/>
        </pc:sldMkLst>
        <pc:spChg chg="add del mod">
          <ac:chgData name="Katie Hill" userId="2ad210ab-9204-46ef-a0f7-578be75d4cbd" providerId="ADAL" clId="{D9562550-F64A-4C31-B049-8CCA9B8440C9}" dt="2024-02-28T16:38:08.987" v="16"/>
          <ac:spMkLst>
            <pc:docMk/>
            <pc:sldMk cId="2708131941" sldId="257"/>
            <ac:spMk id="3" creationId="{4256D827-4C86-8034-17A1-AF4951917EF0}"/>
          </ac:spMkLst>
        </pc:spChg>
        <pc:spChg chg="add">
          <ac:chgData name="Katie Hill" userId="2ad210ab-9204-46ef-a0f7-578be75d4cbd" providerId="ADAL" clId="{D9562550-F64A-4C31-B049-8CCA9B8440C9}" dt="2024-02-28T16:38:10.289" v="19" actId="26606"/>
          <ac:spMkLst>
            <pc:docMk/>
            <pc:sldMk cId="2708131941" sldId="257"/>
            <ac:spMk id="11" creationId="{42A4FC2C-047E-45A5-965D-8E1E3BF09BC6}"/>
          </ac:spMkLst>
        </pc:spChg>
        <pc:picChg chg="del">
          <ac:chgData name="Katie Hill" userId="2ad210ab-9204-46ef-a0f7-578be75d4cbd" providerId="ADAL" clId="{D9562550-F64A-4C31-B049-8CCA9B8440C9}" dt="2024-02-28T16:37:40.042" v="1" actId="478"/>
          <ac:picMkLst>
            <pc:docMk/>
            <pc:sldMk cId="2708131941" sldId="257"/>
            <ac:picMk id="5" creationId="{C3A67FF5-2941-8175-F279-A574DB870E3E}"/>
          </ac:picMkLst>
        </pc:picChg>
        <pc:picChg chg="add mod">
          <ac:chgData name="Katie Hill" userId="2ad210ab-9204-46ef-a0f7-578be75d4cbd" providerId="ADAL" clId="{D9562550-F64A-4C31-B049-8CCA9B8440C9}" dt="2024-02-28T16:38:10.289" v="19" actId="26606"/>
          <ac:picMkLst>
            <pc:docMk/>
            <pc:sldMk cId="2708131941" sldId="257"/>
            <ac:picMk id="6" creationId="{09EDDFAB-3684-16FF-0B13-36C0C6BD5B7A}"/>
          </ac:picMkLst>
        </pc:picChg>
      </pc:sldChg>
      <pc:sldChg chg="addSp delSp modSp mod">
        <pc:chgData name="Katie Hill" userId="2ad210ab-9204-46ef-a0f7-578be75d4cbd" providerId="ADAL" clId="{D9562550-F64A-4C31-B049-8CCA9B8440C9}" dt="2024-02-28T16:38:15.535" v="23" actId="26606"/>
        <pc:sldMkLst>
          <pc:docMk/>
          <pc:sldMk cId="2127205758" sldId="258"/>
        </pc:sldMkLst>
        <pc:spChg chg="add del mod">
          <ac:chgData name="Katie Hill" userId="2ad210ab-9204-46ef-a0f7-578be75d4cbd" providerId="ADAL" clId="{D9562550-F64A-4C31-B049-8CCA9B8440C9}" dt="2024-02-28T16:38:14.153" v="20"/>
          <ac:spMkLst>
            <pc:docMk/>
            <pc:sldMk cId="2127205758" sldId="258"/>
            <ac:spMk id="3" creationId="{91284779-BA8F-CDAE-D17C-231C45BFEC76}"/>
          </ac:spMkLst>
        </pc:spChg>
        <pc:spChg chg="add">
          <ac:chgData name="Katie Hill" userId="2ad210ab-9204-46ef-a0f7-578be75d4cbd" providerId="ADAL" clId="{D9562550-F64A-4C31-B049-8CCA9B8440C9}" dt="2024-02-28T16:38:15.535" v="23" actId="26606"/>
          <ac:spMkLst>
            <pc:docMk/>
            <pc:sldMk cId="2127205758" sldId="258"/>
            <ac:spMk id="11" creationId="{42A4FC2C-047E-45A5-965D-8E1E3BF09BC6}"/>
          </ac:spMkLst>
        </pc:spChg>
        <pc:picChg chg="del">
          <ac:chgData name="Katie Hill" userId="2ad210ab-9204-46ef-a0f7-578be75d4cbd" providerId="ADAL" clId="{D9562550-F64A-4C31-B049-8CCA9B8440C9}" dt="2024-02-28T16:37:41.116" v="2" actId="478"/>
          <ac:picMkLst>
            <pc:docMk/>
            <pc:sldMk cId="2127205758" sldId="258"/>
            <ac:picMk id="5" creationId="{85EB2AA6-B247-30FB-50B0-73C8D8217EA8}"/>
          </ac:picMkLst>
        </pc:picChg>
        <pc:picChg chg="add mod">
          <ac:chgData name="Katie Hill" userId="2ad210ab-9204-46ef-a0f7-578be75d4cbd" providerId="ADAL" clId="{D9562550-F64A-4C31-B049-8CCA9B8440C9}" dt="2024-02-28T16:38:15.535" v="23" actId="26606"/>
          <ac:picMkLst>
            <pc:docMk/>
            <pc:sldMk cId="2127205758" sldId="258"/>
            <ac:picMk id="6" creationId="{39477214-C762-4268-808F-C06BF3DAB365}"/>
          </ac:picMkLst>
        </pc:picChg>
      </pc:sldChg>
      <pc:sldChg chg="addSp delSp modSp mod">
        <pc:chgData name="Katie Hill" userId="2ad210ab-9204-46ef-a0f7-578be75d4cbd" providerId="ADAL" clId="{D9562550-F64A-4C31-B049-8CCA9B8440C9}" dt="2024-02-28T16:38:21.314" v="27" actId="26606"/>
        <pc:sldMkLst>
          <pc:docMk/>
          <pc:sldMk cId="1679978063" sldId="259"/>
        </pc:sldMkLst>
        <pc:spChg chg="add del mod">
          <ac:chgData name="Katie Hill" userId="2ad210ab-9204-46ef-a0f7-578be75d4cbd" providerId="ADAL" clId="{D9562550-F64A-4C31-B049-8CCA9B8440C9}" dt="2024-02-28T16:38:20.038" v="24"/>
          <ac:spMkLst>
            <pc:docMk/>
            <pc:sldMk cId="1679978063" sldId="259"/>
            <ac:spMk id="3" creationId="{1D709DC3-B755-E7E3-CDC7-3F2B2ED0E5CA}"/>
          </ac:spMkLst>
        </pc:spChg>
        <pc:spChg chg="add">
          <ac:chgData name="Katie Hill" userId="2ad210ab-9204-46ef-a0f7-578be75d4cbd" providerId="ADAL" clId="{D9562550-F64A-4C31-B049-8CCA9B8440C9}" dt="2024-02-28T16:38:21.314" v="27" actId="26606"/>
          <ac:spMkLst>
            <pc:docMk/>
            <pc:sldMk cId="1679978063" sldId="259"/>
            <ac:spMk id="8" creationId="{42A4FC2C-047E-45A5-965D-8E1E3BF09BC6}"/>
          </ac:spMkLst>
        </pc:spChg>
        <pc:picChg chg="del">
          <ac:chgData name="Katie Hill" userId="2ad210ab-9204-46ef-a0f7-578be75d4cbd" providerId="ADAL" clId="{D9562550-F64A-4C31-B049-8CCA9B8440C9}" dt="2024-02-28T16:37:42.217" v="3" actId="478"/>
          <ac:picMkLst>
            <pc:docMk/>
            <pc:sldMk cId="1679978063" sldId="259"/>
            <ac:picMk id="5" creationId="{C91BC93A-9870-5102-65F7-A534E70FD961}"/>
          </ac:picMkLst>
        </pc:picChg>
        <pc:picChg chg="add mod">
          <ac:chgData name="Katie Hill" userId="2ad210ab-9204-46ef-a0f7-578be75d4cbd" providerId="ADAL" clId="{D9562550-F64A-4C31-B049-8CCA9B8440C9}" dt="2024-02-28T16:38:21.314" v="27" actId="26606"/>
          <ac:picMkLst>
            <pc:docMk/>
            <pc:sldMk cId="1679978063" sldId="259"/>
            <ac:picMk id="6" creationId="{4977D01D-A093-C274-875E-CDA73DE41D44}"/>
          </ac:picMkLst>
        </pc:picChg>
      </pc:sldChg>
      <pc:sldChg chg="addSp delSp modSp mod">
        <pc:chgData name="Katie Hill" userId="2ad210ab-9204-46ef-a0f7-578be75d4cbd" providerId="ADAL" clId="{D9562550-F64A-4C31-B049-8CCA9B8440C9}" dt="2024-02-28T16:38:25.093" v="31" actId="26606"/>
        <pc:sldMkLst>
          <pc:docMk/>
          <pc:sldMk cId="343918966" sldId="260"/>
        </pc:sldMkLst>
        <pc:spChg chg="add del mod">
          <ac:chgData name="Katie Hill" userId="2ad210ab-9204-46ef-a0f7-578be75d4cbd" providerId="ADAL" clId="{D9562550-F64A-4C31-B049-8CCA9B8440C9}" dt="2024-02-28T16:38:23.844" v="28"/>
          <ac:spMkLst>
            <pc:docMk/>
            <pc:sldMk cId="343918966" sldId="260"/>
            <ac:spMk id="3" creationId="{4BFCC255-3F4E-D0D1-D942-5E4D68AADC4A}"/>
          </ac:spMkLst>
        </pc:spChg>
        <pc:spChg chg="add">
          <ac:chgData name="Katie Hill" userId="2ad210ab-9204-46ef-a0f7-578be75d4cbd" providerId="ADAL" clId="{D9562550-F64A-4C31-B049-8CCA9B8440C9}" dt="2024-02-28T16:38:25.093" v="31" actId="26606"/>
          <ac:spMkLst>
            <pc:docMk/>
            <pc:sldMk cId="343918966" sldId="260"/>
            <ac:spMk id="11" creationId="{42A4FC2C-047E-45A5-965D-8E1E3BF09BC6}"/>
          </ac:spMkLst>
        </pc:spChg>
        <pc:picChg chg="del">
          <ac:chgData name="Katie Hill" userId="2ad210ab-9204-46ef-a0f7-578be75d4cbd" providerId="ADAL" clId="{D9562550-F64A-4C31-B049-8CCA9B8440C9}" dt="2024-02-28T16:37:43.358" v="4" actId="478"/>
          <ac:picMkLst>
            <pc:docMk/>
            <pc:sldMk cId="343918966" sldId="260"/>
            <ac:picMk id="5" creationId="{EA39DEA5-C461-DCB6-3C26-C96F96008E1B}"/>
          </ac:picMkLst>
        </pc:picChg>
        <pc:picChg chg="add mod">
          <ac:chgData name="Katie Hill" userId="2ad210ab-9204-46ef-a0f7-578be75d4cbd" providerId="ADAL" clId="{D9562550-F64A-4C31-B049-8CCA9B8440C9}" dt="2024-02-28T16:38:25.093" v="31" actId="26606"/>
          <ac:picMkLst>
            <pc:docMk/>
            <pc:sldMk cId="343918966" sldId="260"/>
            <ac:picMk id="6" creationId="{93F087BE-BD22-90F3-4F81-28B487E6C683}"/>
          </ac:picMkLst>
        </pc:picChg>
      </pc:sldChg>
      <pc:sldChg chg="addSp delSp modSp mod">
        <pc:chgData name="Katie Hill" userId="2ad210ab-9204-46ef-a0f7-578be75d4cbd" providerId="ADAL" clId="{D9562550-F64A-4C31-B049-8CCA9B8440C9}" dt="2024-02-28T16:38:28.933" v="35" actId="26606"/>
        <pc:sldMkLst>
          <pc:docMk/>
          <pc:sldMk cId="576266598" sldId="261"/>
        </pc:sldMkLst>
        <pc:spChg chg="add del mod">
          <ac:chgData name="Katie Hill" userId="2ad210ab-9204-46ef-a0f7-578be75d4cbd" providerId="ADAL" clId="{D9562550-F64A-4C31-B049-8CCA9B8440C9}" dt="2024-02-28T16:38:27.698" v="32"/>
          <ac:spMkLst>
            <pc:docMk/>
            <pc:sldMk cId="576266598" sldId="261"/>
            <ac:spMk id="3" creationId="{3EB9851B-9BDE-CB7C-81CB-A7867EE9B251}"/>
          </ac:spMkLst>
        </pc:spChg>
        <pc:spChg chg="add">
          <ac:chgData name="Katie Hill" userId="2ad210ab-9204-46ef-a0f7-578be75d4cbd" providerId="ADAL" clId="{D9562550-F64A-4C31-B049-8CCA9B8440C9}" dt="2024-02-28T16:38:28.933" v="35" actId="26606"/>
          <ac:spMkLst>
            <pc:docMk/>
            <pc:sldMk cId="576266598" sldId="261"/>
            <ac:spMk id="11" creationId="{42A4FC2C-047E-45A5-965D-8E1E3BF09BC6}"/>
          </ac:spMkLst>
        </pc:spChg>
        <pc:picChg chg="del">
          <ac:chgData name="Katie Hill" userId="2ad210ab-9204-46ef-a0f7-578be75d4cbd" providerId="ADAL" clId="{D9562550-F64A-4C31-B049-8CCA9B8440C9}" dt="2024-02-28T16:37:44.852" v="5" actId="478"/>
          <ac:picMkLst>
            <pc:docMk/>
            <pc:sldMk cId="576266598" sldId="261"/>
            <ac:picMk id="5" creationId="{F8597454-3210-056A-C16B-35C21DABA459}"/>
          </ac:picMkLst>
        </pc:picChg>
        <pc:picChg chg="add mod">
          <ac:chgData name="Katie Hill" userId="2ad210ab-9204-46ef-a0f7-578be75d4cbd" providerId="ADAL" clId="{D9562550-F64A-4C31-B049-8CCA9B8440C9}" dt="2024-02-28T16:38:28.933" v="35" actId="26606"/>
          <ac:picMkLst>
            <pc:docMk/>
            <pc:sldMk cId="576266598" sldId="261"/>
            <ac:picMk id="6" creationId="{039624C1-9895-149A-1094-65C4303EC689}"/>
          </ac:picMkLst>
        </pc:picChg>
      </pc:sldChg>
      <pc:sldChg chg="addSp delSp modSp mod ord">
        <pc:chgData name="Katie Hill" userId="2ad210ab-9204-46ef-a0f7-578be75d4cbd" providerId="ADAL" clId="{D9562550-F64A-4C31-B049-8CCA9B8440C9}" dt="2024-02-28T16:38:01.123" v="12"/>
        <pc:sldMkLst>
          <pc:docMk/>
          <pc:sldMk cId="93154037" sldId="262"/>
        </pc:sldMkLst>
        <pc:spChg chg="add del mod">
          <ac:chgData name="Katie Hill" userId="2ad210ab-9204-46ef-a0f7-578be75d4cbd" providerId="ADAL" clId="{D9562550-F64A-4C31-B049-8CCA9B8440C9}" dt="2024-02-28T16:37:55.726" v="7"/>
          <ac:spMkLst>
            <pc:docMk/>
            <pc:sldMk cId="93154037" sldId="262"/>
            <ac:spMk id="3" creationId="{D97DF92D-B0B8-213C-116F-5CE1EFBD2FB6}"/>
          </ac:spMkLst>
        </pc:spChg>
        <pc:spChg chg="add">
          <ac:chgData name="Katie Hill" userId="2ad210ab-9204-46ef-a0f7-578be75d4cbd" providerId="ADAL" clId="{D9562550-F64A-4C31-B049-8CCA9B8440C9}" dt="2024-02-28T16:37:59.292" v="10" actId="26606"/>
          <ac:spMkLst>
            <pc:docMk/>
            <pc:sldMk cId="93154037" sldId="262"/>
            <ac:spMk id="11" creationId="{42A4FC2C-047E-45A5-965D-8E1E3BF09BC6}"/>
          </ac:spMkLst>
        </pc:spChg>
        <pc:picChg chg="del">
          <ac:chgData name="Katie Hill" userId="2ad210ab-9204-46ef-a0f7-578be75d4cbd" providerId="ADAL" clId="{D9562550-F64A-4C31-B049-8CCA9B8440C9}" dt="2024-02-28T16:37:45.915" v="6" actId="478"/>
          <ac:picMkLst>
            <pc:docMk/>
            <pc:sldMk cId="93154037" sldId="262"/>
            <ac:picMk id="5" creationId="{126ED5D1-1945-7D05-042F-0B4F2FCF8680}"/>
          </ac:picMkLst>
        </pc:picChg>
        <pc:picChg chg="add mod">
          <ac:chgData name="Katie Hill" userId="2ad210ab-9204-46ef-a0f7-578be75d4cbd" providerId="ADAL" clId="{D9562550-F64A-4C31-B049-8CCA9B8440C9}" dt="2024-02-28T16:37:59.292" v="10" actId="26606"/>
          <ac:picMkLst>
            <pc:docMk/>
            <pc:sldMk cId="93154037" sldId="262"/>
            <ac:picMk id="6" creationId="{8B042E14-ADB7-A563-7988-99D3F480C2C7}"/>
          </ac:picMkLst>
        </pc:picChg>
      </pc:sldChg>
    </pc:docChg>
  </pc:docChgLst>
  <pc:docChgLst>
    <pc:chgData name="Katie Hill" userId="2ad210ab-9204-46ef-a0f7-578be75d4cbd" providerId="ADAL" clId="{DBD8A652-168D-4CA6-ABFE-94A64DB17CBD}"/>
    <pc:docChg chg="undo custSel modSld">
      <pc:chgData name="Katie Hill" userId="2ad210ab-9204-46ef-a0f7-578be75d4cbd" providerId="ADAL" clId="{DBD8A652-168D-4CA6-ABFE-94A64DB17CBD}" dt="2024-02-19T15:36:14.217" v="9" actId="14100"/>
      <pc:docMkLst>
        <pc:docMk/>
      </pc:docMkLst>
      <pc:sldChg chg="addSp delSp modSp mod">
        <pc:chgData name="Katie Hill" userId="2ad210ab-9204-46ef-a0f7-578be75d4cbd" providerId="ADAL" clId="{DBD8A652-168D-4CA6-ABFE-94A64DB17CBD}" dt="2024-02-19T15:36:14.217" v="9" actId="14100"/>
        <pc:sldMkLst>
          <pc:docMk/>
          <pc:sldMk cId="1679978063" sldId="259"/>
        </pc:sldMkLst>
        <pc:spChg chg="add del mod">
          <ac:chgData name="Katie Hill" userId="2ad210ab-9204-46ef-a0f7-578be75d4cbd" providerId="ADAL" clId="{DBD8A652-168D-4CA6-ABFE-94A64DB17CBD}" dt="2024-02-19T15:35:55.526" v="1"/>
          <ac:spMkLst>
            <pc:docMk/>
            <pc:sldMk cId="1679978063" sldId="259"/>
            <ac:spMk id="3" creationId="{FAC54E0A-5104-793B-4705-655049E59519}"/>
          </ac:spMkLst>
        </pc:spChg>
        <pc:spChg chg="add del">
          <ac:chgData name="Katie Hill" userId="2ad210ab-9204-46ef-a0f7-578be75d4cbd" providerId="ADAL" clId="{DBD8A652-168D-4CA6-ABFE-94A64DB17CBD}" dt="2024-02-19T15:36:06.720" v="5" actId="26606"/>
          <ac:spMkLst>
            <pc:docMk/>
            <pc:sldMk cId="1679978063" sldId="259"/>
            <ac:spMk id="10" creationId="{37C89E4B-3C9F-44B9-8B86-D9E3D112D8EC}"/>
          </ac:spMkLst>
        </pc:spChg>
        <pc:picChg chg="add mod">
          <ac:chgData name="Katie Hill" userId="2ad210ab-9204-46ef-a0f7-578be75d4cbd" providerId="ADAL" clId="{DBD8A652-168D-4CA6-ABFE-94A64DB17CBD}" dt="2024-02-19T15:36:14.217" v="9" actId="14100"/>
          <ac:picMkLst>
            <pc:docMk/>
            <pc:sldMk cId="1679978063" sldId="259"/>
            <ac:picMk id="5" creationId="{C91BC93A-9870-5102-65F7-A534E70FD961}"/>
          </ac:picMkLst>
        </pc:picChg>
        <pc:picChg chg="del">
          <ac:chgData name="Katie Hill" userId="2ad210ab-9204-46ef-a0f7-578be75d4cbd" providerId="ADAL" clId="{DBD8A652-168D-4CA6-ABFE-94A64DB17CBD}" dt="2024-02-19T15:35:47.355" v="0" actId="478"/>
          <ac:picMkLst>
            <pc:docMk/>
            <pc:sldMk cId="1679978063" sldId="259"/>
            <ac:picMk id="6" creationId="{D9805864-095C-DA91-6A9D-9412E5543EE4}"/>
          </ac:picMkLst>
        </pc:picChg>
        <pc:cxnChg chg="add del">
          <ac:chgData name="Katie Hill" userId="2ad210ab-9204-46ef-a0f7-578be75d4cbd" providerId="ADAL" clId="{DBD8A652-168D-4CA6-ABFE-94A64DB17CBD}" dt="2024-02-19T15:36:06.720" v="5" actId="26606"/>
          <ac:cxnSpMkLst>
            <pc:docMk/>
            <pc:sldMk cId="1679978063" sldId="259"/>
            <ac:cxnSpMk id="12" creationId="{AA2EAA10-076F-46BD-8F0F-B9A2FB77A85C}"/>
          </ac:cxnSpMkLst>
        </pc:cxnChg>
        <pc:cxnChg chg="add del">
          <ac:chgData name="Katie Hill" userId="2ad210ab-9204-46ef-a0f7-578be75d4cbd" providerId="ADAL" clId="{DBD8A652-168D-4CA6-ABFE-94A64DB17CBD}" dt="2024-02-19T15:36:06.720" v="5" actId="26606"/>
          <ac:cxnSpMkLst>
            <pc:docMk/>
            <pc:sldMk cId="1679978063" sldId="259"/>
            <ac:cxnSpMk id="14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AAE-7473-335B-8C3E-532AFB9B6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5FA73-3591-0335-6D82-E21719AFD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72F29-78D0-90CE-89CB-BA5A01CC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26E3-F99B-9C74-C79B-F0E8A9BB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9587-82D3-E714-43BB-A464873D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5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18F8-5D76-B587-F453-9A983DF6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382A2-841A-8C6B-A5DB-C864548CB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0E2C-E55E-7AAC-E240-67A8F045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9ED4-C85A-6B2F-08D8-C35A8186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B60EE-E402-1F10-2468-37A29221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7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D848F-F1EC-2000-27FB-DB6D1CBE2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2D77-EF9F-D8E4-8A62-5EF3FA3CF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CD8B-A940-28B7-8067-57B9F89B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1554F-5A3C-7F93-4A8C-0ADB838B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41F8D-84B6-E30F-841C-2F439A20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5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9014-350F-A565-545D-ECDD4F6B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F4FB-FFE4-4EC3-F8BF-11BF561D5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35C5-D358-71A1-B38A-08247279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F1C55-8625-4B16-2CFF-76AA78AA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732C-75D0-0132-0E22-D60883FA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AA78-F939-1A1A-E478-AD238EEB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84E14-A001-3055-7EA6-3E2803E37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3A5D-29F4-6E10-7DFB-2EE24AFC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F304A-F82C-49C2-4059-F279CBD8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D2B85-C594-865D-EE8D-5571AFE7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29E7-C4F2-393C-2396-481E82D6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A19E-EAAB-E469-87F1-0C321ED0C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979B8-69E1-135B-51B3-F82EFD8A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0509E-2195-98B2-50FC-56EECD11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EA848-E34E-0496-80CF-0BFB57E6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EF13C-4FB0-F690-7088-F405B08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7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9217-685A-C2CE-C462-F1F74F0A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24299-4A86-D634-C7F6-FE3DE716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CF3A3-595B-207D-3931-C7287EC6B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EA7A-320C-0BCE-A590-D3ECC9603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1DFA0-8F3F-23A9-5726-F721A1D98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40581-7571-92FA-D008-D7809890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0A431-E560-D022-16A0-1809BB81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6C712-2732-A9F4-1BB5-B05D462E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4F1F-B309-A56D-5A6F-94BCB634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74ADD-D339-5703-8FB3-A7341B13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FD6F9-5E08-FA1F-9683-B91CD041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E3F41-F106-0E2F-0A7A-39EF54A2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62F37-923A-CF1B-5FE4-0CCD44CD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069A6-35EB-B727-E861-4737D8FC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512A4-FCC1-BE11-D76B-07E9101D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0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42D1-64CB-55ED-54E6-A02CBB85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C344-7158-A1C7-1A38-1E390BB76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C26A6-4FA4-5172-9824-CF0AB79A3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0D51D-3544-059A-C252-3992C667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763F-7998-9803-A0A6-957C73FE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26B26-9F26-B038-9430-1AB2604F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7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28FF-7DFF-9C0E-F10F-56895A2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3C287-31FA-83BE-1F10-DCC7B5EF8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0A412-A3C4-6450-0063-A18BCF372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DC76A-22D9-2899-859D-BC70ED2D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B0B7-FC15-5273-DDE0-8254BF29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0FD1-DE37-E458-E3A6-FAD0143D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7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E6406-3C12-0803-26EB-51D137F6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6F03-BB4F-7D15-BE88-59B0259A7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0242A-8245-5AAD-10C1-530A953EC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36E8-0F3A-4A00-BA21-41F5AE3A7964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82D1-E1BF-CEB8-624F-076304E25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A7398-1345-558E-5127-8FBF14C30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A08C-FAEE-4732-84CE-B56E44AAA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1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screen shot of a white background&#10;&#10;Description automatically generated">
            <a:extLst>
              <a:ext uri="{FF2B5EF4-FFF2-40B4-BE49-F238E27FC236}">
                <a16:creationId xmlns:a16="http://schemas.microsoft.com/office/drawing/2014/main" id="{8B042E14-ADB7-A563-7988-99D3F480C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screen shot of a white and blue screen&#10;&#10;Description automatically generated">
            <a:extLst>
              <a:ext uri="{FF2B5EF4-FFF2-40B4-BE49-F238E27FC236}">
                <a16:creationId xmlns:a16="http://schemas.microsoft.com/office/drawing/2014/main" id="{039624C1-9895-149A-1094-65C4303EC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0D11-456D-2EC3-5DDE-BEA082DEF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6A451-BCE1-1B73-A21A-50D20CB8C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 shot of a white and blue screen&#10;&#10;Description automatically generated">
            <a:extLst>
              <a:ext uri="{FF2B5EF4-FFF2-40B4-BE49-F238E27FC236}">
                <a16:creationId xmlns:a16="http://schemas.microsoft.com/office/drawing/2014/main" id="{07CED4D7-FC2B-FA8E-39E7-18DFF11A2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screen shot of a white background&#10;&#10;Description automatically generated">
            <a:extLst>
              <a:ext uri="{FF2B5EF4-FFF2-40B4-BE49-F238E27FC236}">
                <a16:creationId xmlns:a16="http://schemas.microsoft.com/office/drawing/2014/main" id="{09EDDFAB-3684-16FF-0B13-36C0C6BD5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Content Placeholder 9" descr="A close-up of a card&#10;&#10;Description automatically generated">
            <a:extLst>
              <a:ext uri="{FF2B5EF4-FFF2-40B4-BE49-F238E27FC236}">
                <a16:creationId xmlns:a16="http://schemas.microsoft.com/office/drawing/2014/main" id="{BECD47BE-1E49-8A8A-EC93-6C23AA671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8951" cy="6856285"/>
          </a:xfrm>
        </p:spPr>
      </p:pic>
    </p:spTree>
    <p:extLst>
      <p:ext uri="{BB962C8B-B14F-4D97-AF65-F5344CB8AC3E}">
        <p14:creationId xmlns:p14="http://schemas.microsoft.com/office/powerpoint/2010/main" val="167997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images of people and text&#10;&#10;Description automatically generated">
            <a:extLst>
              <a:ext uri="{FF2B5EF4-FFF2-40B4-BE49-F238E27FC236}">
                <a16:creationId xmlns:a16="http://schemas.microsoft.com/office/drawing/2014/main" id="{25FBBB11-8644-C522-2684-71C5AA4C8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EE4E6630-877D-2923-2419-21E0B49A3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0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B46022C7-5A23-0C15-E835-E613C9E3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urple rectangular object with text&#10;&#10;Description automatically generated">
            <a:extLst>
              <a:ext uri="{FF2B5EF4-FFF2-40B4-BE49-F238E27FC236}">
                <a16:creationId xmlns:a16="http://schemas.microsoft.com/office/drawing/2014/main" id="{4EA0BF11-278D-510B-6470-47C74CAB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white and pink website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93F087BE-BD22-90F3-4F81-28B487E6C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0C3F1736AAA4D8E3360DC28F645C6" ma:contentTypeVersion="18" ma:contentTypeDescription="Create a new document." ma:contentTypeScope="" ma:versionID="d95d85f8fdb35c3446f3b823a4afc187">
  <xsd:schema xmlns:xsd="http://www.w3.org/2001/XMLSchema" xmlns:xs="http://www.w3.org/2001/XMLSchema" xmlns:p="http://schemas.microsoft.com/office/2006/metadata/properties" xmlns:ns2="27b3518e-617e-4da1-8c5e-7cd7bd504a43" xmlns:ns3="17ee7bd5-2a8f-458e-a761-341355a88593" targetNamespace="http://schemas.microsoft.com/office/2006/metadata/properties" ma:root="true" ma:fieldsID="c20957fb159ff66ba6e03b165c320b28" ns2:_="" ns3:_="">
    <xsd:import namespace="27b3518e-617e-4da1-8c5e-7cd7bd504a43"/>
    <xsd:import namespace="17ee7bd5-2a8f-458e-a761-341355a88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3518e-617e-4da1-8c5e-7cd7bd504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d0e8a6f-e39c-4954-8407-165652a1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e7bd5-2a8f-458e-a761-341355a885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3843348-261e-4bbd-847d-27ff79c01fb8}" ma:internalName="TaxCatchAll" ma:showField="CatchAllData" ma:web="17ee7bd5-2a8f-458e-a761-341355a88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E4AD00-7559-432C-BE7D-544AF4D9ED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DF09CD-58E1-48FE-808B-4F0B69136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3518e-617e-4da1-8c5e-7cd7bd504a43"/>
    <ds:schemaRef ds:uri="17ee7bd5-2a8f-458e-a761-341355a88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Hill</dc:creator>
  <cp:lastModifiedBy>Katie Hill</cp:lastModifiedBy>
  <cp:revision>1</cp:revision>
  <dcterms:created xsi:type="dcterms:W3CDTF">2024-02-15T14:02:24Z</dcterms:created>
  <dcterms:modified xsi:type="dcterms:W3CDTF">2024-04-23T13:34:08Z</dcterms:modified>
</cp:coreProperties>
</file>